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7640dce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7640dc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陶土容器评价标准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陶艺技巧：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陶器容器的强度、平衡性和表面光洁度。</a:t>
            </a:r>
            <a:endParaRPr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雕刻质量：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器皿上图案和线条的复杂性、质量、饱满度和工艺。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日常清洁习惯：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清洁桌子和地板，使其干净无痕。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关于陶罐的词汇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围裙	一块用来保护衣服不被弄脏的布。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雕刻	在黏土上刻划以改变其形状或制作图案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陶瓷	一种起初像粘土一样柔软，但在高温烧制后变得非常坚硬的材料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粘土	一种用于制作陶罐、砖块和雕塑的柔软材料，加热后会变得非常坚硬。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线圈	一根细长的、像蛇一样的黏土条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陶器	一种用较低温度烧制的黏土制品，需要上釉才能防水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脚	指锅底与桌面接触的部分。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釉料	一种可以涂在陶瓷上的材料，在窑炉中烧制后会变成玻璃。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釉料	用于陶器：在陶器表面刷上一层类似颜料的涂层，之后会形成一层玻璃；用于绘画：使用非常薄的透明颜料层来改变颜色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把手	指用来提起或搬运某物的部件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窑炉	一种用于将黏土加热到足以使其成为坚硬陶瓷的炉子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盖子	锅的顶部，可以取下来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唇	罐子的顶部边缘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用	木头敲击黏土，使其更坚固、更光滑、形状更好。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图案	一种以优美方式重复的图案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捏	用拇指和食指捏住某物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肋条	一块硅胶或木头，用于平滑地塑造一些粘土。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划线	刻出 X 形或平行线，以便用泥浆将粘土粘合在一起。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刮刀	一块用来刮掉薄片粘土的薄金属或塑料片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划线	画一条均匀的直线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刮除	刮掉物体表面的疙瘩和绒毛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泥浆	一种液态黏土，可以像胶水一样用来粘合物品，也可以涂在黏土上改变其颜色。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拉伸	拉动某物使其变长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陶土	一种未上釉的红棕色陶器粘土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转移	移动或复制某物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修剪	用工具去除多余的粘土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